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278" r:id="rId33"/>
    <p:sldId id="289" r:id="rId34"/>
    <p:sldId id="290" r:id="rId35"/>
    <p:sldId id="284" r:id="rId36"/>
    <p:sldId id="283" r:id="rId37"/>
    <p:sldId id="270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lab 돋움 레귤러" panose="020B0600000101010101" charset="-127"/>
      <p:regular r:id="rId44"/>
    </p:embeddedFont>
    <p:embeddedFont>
      <p:font typeface="Cabin Bold" panose="020B0600000101010101" charset="0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Arita Buri Bold" panose="020B0600000101010101" charset="-127"/>
      <p:regular r:id="rId49"/>
    </p:embeddedFont>
    <p:embeddedFont>
      <p:font typeface="Tlab 돋움 레귤러 Bold" panose="020B0600000101010101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8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1724</Words>
  <Application>Microsoft Office PowerPoint</Application>
  <PresentationFormat>사용자 지정</PresentationFormat>
  <Paragraphs>274</Paragraphs>
  <Slides>34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Tlab 돋움 레귤러</vt:lpstr>
      <vt:lpstr>Cabin Bold</vt:lpstr>
      <vt:lpstr>맑은 고딕</vt:lpstr>
      <vt:lpstr>Arita Buri Bold</vt:lpstr>
      <vt:lpstr>Arial</vt:lpstr>
      <vt:lpstr>Tlab 돋움 레귤러 Bold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100</cp:revision>
  <dcterms:created xsi:type="dcterms:W3CDTF">2006-08-16T00:00:00Z</dcterms:created>
  <dcterms:modified xsi:type="dcterms:W3CDTF">2025-06-25T09:47:07Z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